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743DE2-0955-4EE1-B6A0-DA6E7ED50D71}" v="13" dt="2023-09-10T12:43:06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 Leyser" userId="eb2eded955f6e1bc" providerId="LiveId" clId="{33743DE2-0955-4EE1-B6A0-DA6E7ED50D71}"/>
    <pc:docChg chg="undo custSel addSld delSld modSld sldOrd">
      <pc:chgData name="Philipp Leyser" userId="eb2eded955f6e1bc" providerId="LiveId" clId="{33743DE2-0955-4EE1-B6A0-DA6E7ED50D71}" dt="2023-09-10T12:43:08.138" v="98" actId="26606"/>
      <pc:docMkLst>
        <pc:docMk/>
      </pc:docMkLst>
      <pc:sldChg chg="addSp delSp modSp new mod setBg">
        <pc:chgData name="Philipp Leyser" userId="eb2eded955f6e1bc" providerId="LiveId" clId="{33743DE2-0955-4EE1-B6A0-DA6E7ED50D71}" dt="2023-09-10T12:40:37.500" v="43" actId="26606"/>
        <pc:sldMkLst>
          <pc:docMk/>
          <pc:sldMk cId="3197426396" sldId="256"/>
        </pc:sldMkLst>
        <pc:spChg chg="del">
          <ac:chgData name="Philipp Leyser" userId="eb2eded955f6e1bc" providerId="LiveId" clId="{33743DE2-0955-4EE1-B6A0-DA6E7ED50D71}" dt="2023-09-10T12:40:27.015" v="41" actId="478"/>
          <ac:spMkLst>
            <pc:docMk/>
            <pc:sldMk cId="3197426396" sldId="256"/>
            <ac:spMk id="2" creationId="{BE305DBE-0DAD-A772-5A02-CDE53DA5DC15}"/>
          </ac:spMkLst>
        </pc:spChg>
        <pc:spChg chg="del">
          <ac:chgData name="Philipp Leyser" userId="eb2eded955f6e1bc" providerId="LiveId" clId="{33743DE2-0955-4EE1-B6A0-DA6E7ED50D71}" dt="2023-09-10T12:40:29.323" v="42" actId="478"/>
          <ac:spMkLst>
            <pc:docMk/>
            <pc:sldMk cId="3197426396" sldId="256"/>
            <ac:spMk id="3" creationId="{56896219-F754-EB78-D321-B84C69353156}"/>
          </ac:spMkLst>
        </pc:spChg>
        <pc:spChg chg="add">
          <ac:chgData name="Philipp Leyser" userId="eb2eded955f6e1bc" providerId="LiveId" clId="{33743DE2-0955-4EE1-B6A0-DA6E7ED50D71}" dt="2023-09-10T12:40:37.500" v="43" actId="26606"/>
          <ac:spMkLst>
            <pc:docMk/>
            <pc:sldMk cId="3197426396" sldId="256"/>
            <ac:spMk id="14" creationId="{6C2997EE-0889-44C3-AC0D-18F26AC9AAAB}"/>
          </ac:spMkLst>
        </pc:sp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5" creationId="{59A60EDB-35F0-10FA-14C6-67BC7FBE2C3E}"/>
          </ac:picMkLst>
        </pc:pic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7" creationId="{889AE648-CA7B-C950-251A-838991D82028}"/>
          </ac:picMkLst>
        </pc:picChg>
        <pc:picChg chg="add mo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9" creationId="{62C30586-9D2D-6723-29A8-280365DDE8F5}"/>
          </ac:picMkLst>
        </pc:picChg>
      </pc:sldChg>
      <pc:sldChg chg="addSp delSp modSp new mod setBg">
        <pc:chgData name="Philipp Leyser" userId="eb2eded955f6e1bc" providerId="LiveId" clId="{33743DE2-0955-4EE1-B6A0-DA6E7ED50D71}" dt="2023-09-10T12:41:57.406" v="81" actId="1076"/>
        <pc:sldMkLst>
          <pc:docMk/>
          <pc:sldMk cId="2821537423" sldId="257"/>
        </pc:sldMkLst>
        <pc:spChg chg="del">
          <ac:chgData name="Philipp Leyser" userId="eb2eded955f6e1bc" providerId="LiveId" clId="{33743DE2-0955-4EE1-B6A0-DA6E7ED50D71}" dt="2023-09-10T12:41:06.103" v="45" actId="478"/>
          <ac:spMkLst>
            <pc:docMk/>
            <pc:sldMk cId="2821537423" sldId="257"/>
            <ac:spMk id="2" creationId="{FFAEDEB1-A909-4045-11A7-A7964100AB82}"/>
          </ac:spMkLst>
        </pc:spChg>
        <pc:spChg chg="del">
          <ac:chgData name="Philipp Leyser" userId="eb2eded955f6e1bc" providerId="LiveId" clId="{33743DE2-0955-4EE1-B6A0-DA6E7ED50D71}" dt="2023-09-10T12:41:05.052" v="44" actId="478"/>
          <ac:spMkLst>
            <pc:docMk/>
            <pc:sldMk cId="2821537423" sldId="257"/>
            <ac:spMk id="3" creationId="{2236C060-9AFB-28FA-6D81-3AF687776B6C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4" creationId="{799448F2-0E5B-42DA-B2D1-11A14E947BD4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6" creationId="{4E8A7552-20E1-4F34-ADAB-C1DB6634D47E}"/>
          </ac:spMkLst>
        </pc:spChg>
        <pc:spChg chg="add del">
          <ac:chgData name="Philipp Leyser" userId="eb2eded955f6e1bc" providerId="LiveId" clId="{33743DE2-0955-4EE1-B6A0-DA6E7ED50D71}" dt="2023-09-10T12:41:42.283" v="70" actId="26606"/>
          <ac:spMkLst>
            <pc:docMk/>
            <pc:sldMk cId="2821537423" sldId="257"/>
            <ac:spMk id="17" creationId="{11BE3FA7-0D70-4431-814F-D8C40576EA93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8" creationId="{D7D9F91F-72C9-4DB9-ABD0-A8180D8262D5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9" creationId="{9527FCEA-6143-4C5E-8C45-8AC9237ADE89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0" creationId="{BE016956-CE9F-4946-8834-A8BC3529D0F6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1" creationId="{1A9F23AD-7A55-49F3-A3EC-743F47F36B0E}"/>
          </ac:spMkLst>
        </pc:spChg>
        <pc:picChg chg="add mod ord">
          <ac:chgData name="Philipp Leyser" userId="eb2eded955f6e1bc" providerId="LiveId" clId="{33743DE2-0955-4EE1-B6A0-DA6E7ED50D71}" dt="2023-09-10T12:41:47.166" v="74" actId="1076"/>
          <ac:picMkLst>
            <pc:docMk/>
            <pc:sldMk cId="2821537423" sldId="257"/>
            <ac:picMk id="5" creationId="{5A39A451-BB6D-68A6-037A-D90D9AA7F157}"/>
          </ac:picMkLst>
        </pc:picChg>
        <pc:picChg chg="add mod ord">
          <ac:chgData name="Philipp Leyser" userId="eb2eded955f6e1bc" providerId="LiveId" clId="{33743DE2-0955-4EE1-B6A0-DA6E7ED50D71}" dt="2023-09-10T12:41:49.550" v="75" actId="1076"/>
          <ac:picMkLst>
            <pc:docMk/>
            <pc:sldMk cId="2821537423" sldId="257"/>
            <ac:picMk id="7" creationId="{A0694D06-0233-4518-48D1-454606179B34}"/>
          </ac:picMkLst>
        </pc:picChg>
        <pc:picChg chg="add del mod">
          <ac:chgData name="Philipp Leyser" userId="eb2eded955f6e1bc" providerId="LiveId" clId="{33743DE2-0955-4EE1-B6A0-DA6E7ED50D71}" dt="2023-09-10T12:41:40.091" v="68" actId="478"/>
          <ac:picMkLst>
            <pc:docMk/>
            <pc:sldMk cId="2821537423" sldId="257"/>
            <ac:picMk id="9" creationId="{7A33840C-784B-B457-FFAF-0D5D4AA17643}"/>
          </ac:picMkLst>
        </pc:picChg>
        <pc:picChg chg="add mod">
          <ac:chgData name="Philipp Leyser" userId="eb2eded955f6e1bc" providerId="LiveId" clId="{33743DE2-0955-4EE1-B6A0-DA6E7ED50D71}" dt="2023-09-10T12:41:57.406" v="81" actId="1076"/>
          <ac:picMkLst>
            <pc:docMk/>
            <pc:sldMk cId="2821537423" sldId="257"/>
            <ac:picMk id="13" creationId="{B79E5293-777C-673E-C878-00BDFD0CE39D}"/>
          </ac:picMkLst>
        </pc:pic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1" creationId="{DCD67800-37AC-4E14-89B0-F79DCB3FB86D}"/>
          </ac:cxnSpMkLst>
        </pc:cxn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2" creationId="{20F1788F-A5AE-4188-8274-F7F2E3833ECD}"/>
          </ac:cxnSpMkLst>
        </pc:cxnChg>
      </pc:sldChg>
      <pc:sldChg chg="addSp delSp modSp new mod setBg">
        <pc:chgData name="Philipp Leyser" userId="eb2eded955f6e1bc" providerId="LiveId" clId="{33743DE2-0955-4EE1-B6A0-DA6E7ED50D71}" dt="2023-09-10T12:42:22.007" v="92" actId="26606"/>
        <pc:sldMkLst>
          <pc:docMk/>
          <pc:sldMk cId="245726038" sldId="258"/>
        </pc:sldMkLst>
        <pc:spChg chg="del">
          <ac:chgData name="Philipp Leyser" userId="eb2eded955f6e1bc" providerId="LiveId" clId="{33743DE2-0955-4EE1-B6A0-DA6E7ED50D71}" dt="2023-09-10T12:42:11.002" v="83" actId="478"/>
          <ac:spMkLst>
            <pc:docMk/>
            <pc:sldMk cId="245726038" sldId="258"/>
            <ac:spMk id="2" creationId="{7AB09057-D73B-852B-33F4-80B8AF4735B1}"/>
          </ac:spMkLst>
        </pc:spChg>
        <pc:spChg chg="del">
          <ac:chgData name="Philipp Leyser" userId="eb2eded955f6e1bc" providerId="LiveId" clId="{33743DE2-0955-4EE1-B6A0-DA6E7ED50D71}" dt="2023-09-10T12:42:10.128" v="82" actId="478"/>
          <ac:spMkLst>
            <pc:docMk/>
            <pc:sldMk cId="245726038" sldId="258"/>
            <ac:spMk id="3" creationId="{BE07AC68-94DF-3712-F3B1-4F30583826A4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2" creationId="{854ECEBE-9353-406C-9313-02A517A310EF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4" creationId="{86806086-A782-4311-A63B-1A68574D80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6" creationId="{CE71458B-DF80-43DF-9693-2EC3878ACAB5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8" creationId="{DE1994AC-22D1-4B48-9EDA-BE373E7045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20" creationId="{22220111-5018-4EB7-A38B-79BD37F7C095}"/>
          </ac:spMkLst>
        </pc:sp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5" creationId="{B2A6EE81-0F32-0CB4-CB22-BDB5B161BE54}"/>
          </ac:picMkLst>
        </pc:pic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7" creationId="{A8DB5EF4-7FA9-801F-041C-A8DEE07728DE}"/>
          </ac:picMkLst>
        </pc:picChg>
      </pc:sldChg>
      <pc:sldChg chg="new del">
        <pc:chgData name="Philipp Leyser" userId="eb2eded955f6e1bc" providerId="LiveId" clId="{33743DE2-0955-4EE1-B6A0-DA6E7ED50D71}" dt="2023-09-10T12:38:38.615" v="9" actId="680"/>
        <pc:sldMkLst>
          <pc:docMk/>
          <pc:sldMk cId="4016057427" sldId="258"/>
        </pc:sldMkLst>
      </pc:sldChg>
      <pc:sldChg chg="addSp delSp modSp new mod setBg">
        <pc:chgData name="Philipp Leyser" userId="eb2eded955f6e1bc" providerId="LiveId" clId="{33743DE2-0955-4EE1-B6A0-DA6E7ED50D71}" dt="2023-09-10T12:43:08.138" v="98" actId="26606"/>
        <pc:sldMkLst>
          <pc:docMk/>
          <pc:sldMk cId="750788810" sldId="259"/>
        </pc:sldMkLst>
        <pc:spChg chg="del">
          <ac:chgData name="Philipp Leyser" userId="eb2eded955f6e1bc" providerId="LiveId" clId="{33743DE2-0955-4EE1-B6A0-DA6E7ED50D71}" dt="2023-09-10T12:43:03.547" v="93" actId="478"/>
          <ac:spMkLst>
            <pc:docMk/>
            <pc:sldMk cId="750788810" sldId="259"/>
            <ac:spMk id="2" creationId="{AB40B19A-0DD2-F499-4706-86793B1AAC8D}"/>
          </ac:spMkLst>
        </pc:spChg>
        <pc:spChg chg="del">
          <ac:chgData name="Philipp Leyser" userId="eb2eded955f6e1bc" providerId="LiveId" clId="{33743DE2-0955-4EE1-B6A0-DA6E7ED50D71}" dt="2023-09-10T12:43:04.918" v="94" actId="478"/>
          <ac:spMkLst>
            <pc:docMk/>
            <pc:sldMk cId="750788810" sldId="259"/>
            <ac:spMk id="3" creationId="{BDAB74A2-C2ED-C61A-22B7-24D1310E20BA}"/>
          </ac:spMkLst>
        </pc:spChg>
        <pc:spChg chg="add">
          <ac:chgData name="Philipp Leyser" userId="eb2eded955f6e1bc" providerId="LiveId" clId="{33743DE2-0955-4EE1-B6A0-DA6E7ED50D71}" dt="2023-09-10T12:43:08.138" v="98" actId="26606"/>
          <ac:spMkLst>
            <pc:docMk/>
            <pc:sldMk cId="750788810" sldId="259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43:08.138" v="98" actId="26606"/>
          <ac:picMkLst>
            <pc:docMk/>
            <pc:sldMk cId="750788810" sldId="259"/>
            <ac:picMk id="5" creationId="{7DF6D193-B8EC-137C-8781-DBB9B8A68127}"/>
          </ac:picMkLst>
        </pc:picChg>
      </pc:sldChg>
      <pc:sldChg chg="new del">
        <pc:chgData name="Philipp Leyser" userId="eb2eded955f6e1bc" providerId="LiveId" clId="{33743DE2-0955-4EE1-B6A0-DA6E7ED50D71}" dt="2023-09-10T12:38:38.151" v="8" actId="680"/>
        <pc:sldMkLst>
          <pc:docMk/>
          <pc:sldMk cId="4155788831" sldId="259"/>
        </pc:sldMkLst>
      </pc:sldChg>
      <pc:sldChg chg="addSp delSp modSp new mod ord setBg">
        <pc:chgData name="Philipp Leyser" userId="eb2eded955f6e1bc" providerId="LiveId" clId="{33743DE2-0955-4EE1-B6A0-DA6E7ED50D71}" dt="2023-09-10T12:39:55.584" v="25"/>
        <pc:sldMkLst>
          <pc:docMk/>
          <pc:sldMk cId="1411741583" sldId="260"/>
        </pc:sldMkLst>
        <pc:spChg chg="del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2" creationId="{9FCFFE22-D1C1-4194-7267-E2CC109CF808}"/>
          </ac:spMkLst>
        </pc:spChg>
        <pc:spChg chg="del">
          <ac:chgData name="Philipp Leyser" userId="eb2eded955f6e1bc" providerId="LiveId" clId="{33743DE2-0955-4EE1-B6A0-DA6E7ED50D71}" dt="2023-09-10T12:39:31.511" v="13"/>
          <ac:spMkLst>
            <pc:docMk/>
            <pc:sldMk cId="1411741583" sldId="260"/>
            <ac:spMk id="3" creationId="{F3C4411E-AD07-3D6D-8AF1-BB55AE016235}"/>
          </ac:spMkLst>
        </pc:spChg>
        <pc:spChg chg="add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39:34.275" v="16" actId="26606"/>
          <ac:picMkLst>
            <pc:docMk/>
            <pc:sldMk cId="1411741583" sldId="260"/>
            <ac:picMk id="5" creationId="{63DFBA35-FB11-651D-C4F1-B84B6B694951}"/>
          </ac:picMkLst>
        </pc:picChg>
        <pc:picChg chg="add del mod">
          <ac:chgData name="Philipp Leyser" userId="eb2eded955f6e1bc" providerId="LiveId" clId="{33743DE2-0955-4EE1-B6A0-DA6E7ED50D71}" dt="2023-09-10T12:39:55.584" v="25"/>
          <ac:picMkLst>
            <pc:docMk/>
            <pc:sldMk cId="1411741583" sldId="260"/>
            <ac:picMk id="7" creationId="{C65106AE-BB42-FE87-F6B3-AA469D7E7C25}"/>
          </ac:picMkLst>
        </pc:picChg>
      </pc:sldChg>
      <pc:sldChg chg="new del">
        <pc:chgData name="Philipp Leyser" userId="eb2eded955f6e1bc" providerId="LiveId" clId="{33743DE2-0955-4EE1-B6A0-DA6E7ED50D71}" dt="2023-09-10T12:38:37.679" v="7" actId="680"/>
        <pc:sldMkLst>
          <pc:docMk/>
          <pc:sldMk cId="2402122762" sldId="260"/>
        </pc:sldMkLst>
      </pc:sldChg>
      <pc:sldChg chg="new del">
        <pc:chgData name="Philipp Leyser" userId="eb2eded955f6e1bc" providerId="LiveId" clId="{33743DE2-0955-4EE1-B6A0-DA6E7ED50D71}" dt="2023-09-10T12:38:37.093" v="6" actId="680"/>
        <pc:sldMkLst>
          <pc:docMk/>
          <pc:sldMk cId="737560045" sldId="261"/>
        </pc:sldMkLst>
      </pc:sldChg>
    </pc:docChg>
  </pc:docChgLst>
</pc:chgInfo>
</file>

<file path=ppt/media/image1.JPEG>
</file>

<file path=ppt/media/image10.jpg>
</file>

<file path=ppt/media/image2.jpg>
</file>

<file path=ppt/media/image3.jpg>
</file>

<file path=ppt/media/image4.jpg>
</file>

<file path=ppt/media/image5.jfif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C837A-42D2-4D00-81B5-F42B37FA51A7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F30BC-0F48-4A92-9AFF-E68526928D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527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30BC-0F48-4A92-9AFF-E68526928DD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727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2D545-AEA6-5205-6029-BE873BF3F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81F2D6-35AA-A8B7-2865-A55D56ED7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C50686-3D4E-607F-1A9E-58D674F0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776E-F58B-CB2B-DD53-97BF9918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71F2B6-3491-CC98-C9D4-A2CB0F35A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A0408-0BA5-5171-185E-D6378BCE0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A6FF94-875A-5CA1-7421-80AD3348B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1DDA3-1674-7679-7FE7-5F6E3444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B44EC7-91B6-FF3A-DE02-16C69850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84C2E-62B4-F54E-B039-0806344B0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440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F5EAB2E-1A8A-5AD7-E31E-FB2E3819D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CBDC656-B614-F72D-563C-4DD139F67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DD4252-A9B7-F74F-964A-6D481892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84860-77EB-C8BC-3F7A-18C2FBE8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FC9268-B52F-F553-79F5-AA52D254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86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549CF-374B-B5F5-E29D-99E20A2F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EA265-59A0-5EEF-07D0-47E7CEB5B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399DF1-32C0-540C-F607-C8A490AA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DE2577-4F08-2359-2964-63A99D8F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0029AD-990C-559C-1A26-EC3A059B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00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51D77A-43DC-BE69-A820-B418184D6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4BC489-57E6-5ED1-FA83-2B26475FC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E41E7F-64CB-CA63-A422-C1C07DB4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03ABCE-7C0D-300A-65A9-15E48125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550835-DF73-78C6-8BE7-59B0D8DDD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97FF2-2064-1A36-6E9B-DFF05503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0EAA1A-757A-4971-1F90-5546C2411D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27469B-E114-100A-150D-B3B289F33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B7CEDF-E6A7-F3D5-7C0B-9772EADAE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C4C0B0-8D10-273C-C783-1BB125B91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D68B87-6139-C0DF-BC6C-E9052A62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775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9037F-5F83-DB86-E327-4ADAE7B0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F19CFB-54B5-7449-95DA-4DB9664FE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91CD64-7F23-4634-631D-AEDCC955B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0B1A40-49E9-5A6D-9B8E-B291D818A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0825BE-9105-5348-86E9-6F223864C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B197097-33A8-DDD4-3F6A-850F4CFD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9B2EC7-F8AC-3F20-FC1F-625FDE29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C5464B-9FFC-B074-7342-96D334A8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06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7647C-1617-86EB-6FBF-4B9F244A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7C7F498-F1F3-1D5D-9760-E81564CC3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7B46DB9-09F2-E677-06BD-0A60FDD5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151791-673E-F079-2079-371F46B6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43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DAB5F3-22E4-81B6-34FE-EE293C81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55450B6-BCA0-A577-3A48-8B435169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4E250F-E43F-6BF8-CB90-60DDBFE0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4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84D9A-D35E-B190-A363-8213DD22A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7AD281-8E33-8045-5F2B-4161446C4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69EDA1-BD81-3813-59E0-15CD8BF1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1E52D7-6F4E-8314-65BF-892F64244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2B6B701-2F02-E673-B1FD-BEED7D7F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0F05E6B-1A1D-77A2-ACB0-3332E427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01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E7E4C-6F4F-E648-F89F-525114E4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F21C29-ADD2-81A4-31C7-BC83C2626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564CD5-CC33-CE9B-5B47-C66C09BA5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6E9BB1-9F75-B21F-BE91-5FC7AF5C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E0C7C7-1E93-56DB-5CFD-932472A1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80CC1-DFC3-947A-2D5F-5FD240DD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00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FABC9B-D935-26AE-6347-605EE15F7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69D4D6-E062-2B10-4588-220F86378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722DE-C7B4-F448-E1E8-C6A4F4C6D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6E8F2-A692-4EB6-80C9-B9B1FA7880BE}" type="datetimeFigureOut">
              <a:rPr lang="de-DE" smtClean="0"/>
              <a:t>10.09.2023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6940E4-75B2-A032-E000-C1795320C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DA6B3-0C66-18CE-01F3-331092E57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91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nhaltsplatzhalter 4" descr="Ein Bild, das Logo, Schrift, Grafiken, weiß enthält.&#10;&#10;Automatisch generierte Beschreibung">
            <a:extLst>
              <a:ext uri="{FF2B5EF4-FFF2-40B4-BE49-F238E27FC236}">
                <a16:creationId xmlns:a16="http://schemas.microsoft.com/office/drawing/2014/main" id="{63DFBA35-FB11-651D-C4F1-B84B6B69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41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draußen, Himmel, Luftfotografie, Gebäude enthält.&#10;&#10;Automatisch generierte Beschreibung">
            <a:extLst>
              <a:ext uri="{FF2B5EF4-FFF2-40B4-BE49-F238E27FC236}">
                <a16:creationId xmlns:a16="http://schemas.microsoft.com/office/drawing/2014/main" id="{62C30586-9D2D-6723-29A8-280365DDE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3" b="1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draußen, Himmel, Baum, Gras enthält.&#10;&#10;Automatisch generierte Beschreibung">
            <a:extLst>
              <a:ext uri="{FF2B5EF4-FFF2-40B4-BE49-F238E27FC236}">
                <a16:creationId xmlns:a16="http://schemas.microsoft.com/office/drawing/2014/main" id="{889AE648-CA7B-C950-251A-838991D820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0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draußen, Luftfotografie, Vogelperspektive, Luftbild enthält.&#10;&#10;Automatisch generierte Beschreibung">
            <a:extLst>
              <a:ext uri="{FF2B5EF4-FFF2-40B4-BE49-F238E27FC236}">
                <a16:creationId xmlns:a16="http://schemas.microsoft.com/office/drawing/2014/main" id="{59A60EDB-35F0-10FA-14C6-67BC7FBE2C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1" r="16388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742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Elektronik, Maschine enthält.&#10;&#10;Automatisch generierte Beschreibung">
            <a:extLst>
              <a:ext uri="{FF2B5EF4-FFF2-40B4-BE49-F238E27FC236}">
                <a16:creationId xmlns:a16="http://schemas.microsoft.com/office/drawing/2014/main" id="{A0694D06-0233-4518-48D1-454606179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86" y="-327175"/>
            <a:ext cx="5291666" cy="5291666"/>
          </a:xfrm>
          <a:prstGeom prst="rect">
            <a:avLst/>
          </a:prstGeom>
        </p:spPr>
      </p:pic>
      <p:pic>
        <p:nvPicPr>
          <p:cNvPr id="5" name="Grafik 4" descr="Ein Bild, das Batterie, orange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A39A451-BB6D-68A6-037A-D90D9AA7F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53" y="681086"/>
            <a:ext cx="5291667" cy="2976562"/>
          </a:xfrm>
          <a:prstGeom prst="rect">
            <a:avLst/>
          </a:prstGeom>
        </p:spPr>
      </p:pic>
      <p:pic>
        <p:nvPicPr>
          <p:cNvPr id="13" name="Grafik 12" descr="Ein Bild, das Text, Schrift, Screenshot, Reihe enthält.&#10;&#10;Automatisch generierte Beschreibung">
            <a:extLst>
              <a:ext uri="{FF2B5EF4-FFF2-40B4-BE49-F238E27FC236}">
                <a16:creationId xmlns:a16="http://schemas.microsoft.com/office/drawing/2014/main" id="{B79E5293-777C-673E-C878-00BDFD0CE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9" y="4308723"/>
            <a:ext cx="10058400" cy="184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3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fik 4" descr="Ein Bild, das Person, Menschliches Gesicht, Kleidung, Formelle Kleidung enthält.&#10;&#10;Automatisch generierte Beschreibung">
            <a:extLst>
              <a:ext uri="{FF2B5EF4-FFF2-40B4-BE49-F238E27FC236}">
                <a16:creationId xmlns:a16="http://schemas.microsoft.com/office/drawing/2014/main" id="{B2A6EE81-0F32-0CB4-CB22-BDB5B161B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3540" b="1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fik 6" descr="Ein Bild, das Person, Menschliches Gesicht, Kleidung, Shirt enthält.&#10;&#10;Automatisch generierte Beschreibung">
            <a:extLst>
              <a:ext uri="{FF2B5EF4-FFF2-40B4-BE49-F238E27FC236}">
                <a16:creationId xmlns:a16="http://schemas.microsoft.com/office/drawing/2014/main" id="{A8DB5EF4-7FA9-801F-041C-A8DEE0772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21" r="-2" b="-2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26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Grafik 4" descr="Ein Bild, das Screenshot, Elektronik, Text, Electric Blue (Farbe) enthält.&#10;&#10;Automatisch generierte Beschreibung">
            <a:extLst>
              <a:ext uri="{FF2B5EF4-FFF2-40B4-BE49-F238E27FC236}">
                <a16:creationId xmlns:a16="http://schemas.microsoft.com/office/drawing/2014/main" id="{7DF6D193-B8EC-137C-8781-DBB9B8A6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4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88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Breitbild</PresentationFormat>
  <Paragraphs>1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Meiryo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 Leyser</dc:creator>
  <cp:lastModifiedBy>Philipp Leyser</cp:lastModifiedBy>
  <cp:revision>1</cp:revision>
  <dcterms:created xsi:type="dcterms:W3CDTF">2023-09-10T12:37:45Z</dcterms:created>
  <dcterms:modified xsi:type="dcterms:W3CDTF">2023-09-10T12:43:19Z</dcterms:modified>
</cp:coreProperties>
</file>

<file path=docProps/thumbnail.jpeg>
</file>